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3"/>
  </p:notesMasterIdLst>
  <p:sldIdLst>
    <p:sldId id="259" r:id="rId4"/>
    <p:sldId id="258" r:id="rId5"/>
    <p:sldId id="260" r:id="rId6"/>
    <p:sldId id="261" r:id="rId7"/>
    <p:sldId id="263" r:id="rId8"/>
    <p:sldId id="262" r:id="rId9"/>
    <p:sldId id="265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2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Data%20analysis\Copy%20of%20Prelim%20UTI%20Analysis%20(3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ocuments\A_UTI%202012-13\Measurement\Data%20analysis\Copy%20of%20Prelim%20UTI%20Analysis%20(3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Rate of Infection and Urine Testing in Participating Long Term Care Facilities N=15</a:t>
            </a:r>
          </a:p>
        </c:rich>
      </c:tx>
      <c:layout>
        <c:manualLayout>
          <c:xMode val="edge"/>
          <c:yMode val="edge"/>
          <c:x val="0.10962580880598494"/>
          <c:y val="3.1250000000000028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695194147410124"/>
          <c:y val="0.21205380254887449"/>
          <c:w val="0.874332121550777"/>
          <c:h val="0.46205407502754797"/>
        </c:manualLayout>
      </c:layout>
      <c:lineChart>
        <c:grouping val="standard"/>
        <c:ser>
          <c:idx val="0"/>
          <c:order val="0"/>
          <c:tx>
            <c:strRef>
              <c:f>'UTI Collaborative'!$B$1</c:f>
              <c:strCache>
                <c:ptCount val="1"/>
                <c:pt idx="0">
                  <c:v>Facility CDI Rate /10,000 PDs*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'UTI Collaborative'!$A$2:$A$12</c:f>
              <c:strCache>
                <c:ptCount val="11"/>
                <c:pt idx="0">
                  <c:v>July-12</c:v>
                </c:pt>
                <c:pt idx="1">
                  <c:v>August-12</c:v>
                </c:pt>
                <c:pt idx="2">
                  <c:v>September-12</c:v>
                </c:pt>
                <c:pt idx="3">
                  <c:v>October-12</c:v>
                </c:pt>
                <c:pt idx="4">
                  <c:v>November-12</c:v>
                </c:pt>
                <c:pt idx="5">
                  <c:v>December-12</c:v>
                </c:pt>
                <c:pt idx="6">
                  <c:v>January-13</c:v>
                </c:pt>
                <c:pt idx="7">
                  <c:v>February-13</c:v>
                </c:pt>
                <c:pt idx="8">
                  <c:v>March-13</c:v>
                </c:pt>
                <c:pt idx="9">
                  <c:v>April-13</c:v>
                </c:pt>
                <c:pt idx="10">
                  <c:v>Baseline Period**</c:v>
                </c:pt>
              </c:strCache>
            </c:strRef>
          </c:cat>
          <c:val>
            <c:numRef>
              <c:f>'UTI Collaborative'!$B$2:$B$11</c:f>
              <c:numCache>
                <c:formatCode>0.0</c:formatCode>
                <c:ptCount val="10"/>
                <c:pt idx="0">
                  <c:v>3.3600645132386537</c:v>
                </c:pt>
                <c:pt idx="1">
                  <c:v>3.5479865176512351</c:v>
                </c:pt>
                <c:pt idx="2">
                  <c:v>1.1435367303997799</c:v>
                </c:pt>
                <c:pt idx="3">
                  <c:v>4.1768339598584276</c:v>
                </c:pt>
                <c:pt idx="4">
                  <c:v>2.6494076681427652</c:v>
                </c:pt>
                <c:pt idx="5">
                  <c:v>2.0076625788425839</c:v>
                </c:pt>
                <c:pt idx="6">
                  <c:v>2.9482580708564687</c:v>
                </c:pt>
                <c:pt idx="7">
                  <c:v>1.3905442987683752</c:v>
                </c:pt>
                <c:pt idx="8">
                  <c:v>0.83926061140135544</c:v>
                </c:pt>
                <c:pt idx="9">
                  <c:v>1.5596244424342609</c:v>
                </c:pt>
              </c:numCache>
            </c:numRef>
          </c:val>
        </c:ser>
        <c:ser>
          <c:idx val="1"/>
          <c:order val="1"/>
          <c:tx>
            <c:strRef>
              <c:f>'UTI Collaborative'!$D$1</c:f>
              <c:strCache>
                <c:ptCount val="1"/>
                <c:pt idx="0">
                  <c:v>Facility UTI Rate /10,000 PDs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'UTI Collaborative'!$A$2:$A$12</c:f>
              <c:strCache>
                <c:ptCount val="11"/>
                <c:pt idx="0">
                  <c:v>July-12</c:v>
                </c:pt>
                <c:pt idx="1">
                  <c:v>August-12</c:v>
                </c:pt>
                <c:pt idx="2">
                  <c:v>September-12</c:v>
                </c:pt>
                <c:pt idx="3">
                  <c:v>October-12</c:v>
                </c:pt>
                <c:pt idx="4">
                  <c:v>November-12</c:v>
                </c:pt>
                <c:pt idx="5">
                  <c:v>December-12</c:v>
                </c:pt>
                <c:pt idx="6">
                  <c:v>January-13</c:v>
                </c:pt>
                <c:pt idx="7">
                  <c:v>February-13</c:v>
                </c:pt>
                <c:pt idx="8">
                  <c:v>March-13</c:v>
                </c:pt>
                <c:pt idx="9">
                  <c:v>April-13</c:v>
                </c:pt>
                <c:pt idx="10">
                  <c:v>Baseline Period**</c:v>
                </c:pt>
              </c:strCache>
            </c:strRef>
          </c:cat>
          <c:val>
            <c:numRef>
              <c:f>'UTI Collaborative'!$D$2:$D$11</c:f>
              <c:numCache>
                <c:formatCode>0.0</c:formatCode>
                <c:ptCount val="10"/>
                <c:pt idx="0">
                  <c:v>19.264369875901597</c:v>
                </c:pt>
                <c:pt idx="1">
                  <c:v>18.405180060315772</c:v>
                </c:pt>
                <c:pt idx="2">
                  <c:v>15.323392187357058</c:v>
                </c:pt>
                <c:pt idx="3">
                  <c:v>15.608169007892018</c:v>
                </c:pt>
                <c:pt idx="4">
                  <c:v>16.27493281859126</c:v>
                </c:pt>
                <c:pt idx="5">
                  <c:v>11.042144183634203</c:v>
                </c:pt>
                <c:pt idx="6">
                  <c:v>11.301655938283137</c:v>
                </c:pt>
                <c:pt idx="7">
                  <c:v>11.720301946762014</c:v>
                </c:pt>
                <c:pt idx="8">
                  <c:v>10.700572795367282</c:v>
                </c:pt>
                <c:pt idx="9">
                  <c:v>9.9815964315792804</c:v>
                </c:pt>
              </c:numCache>
            </c:numRef>
          </c:val>
        </c:ser>
        <c:ser>
          <c:idx val="2"/>
          <c:order val="2"/>
          <c:tx>
            <c:strRef>
              <c:f>'UTI Collaborative'!$F$1</c:f>
              <c:strCache>
                <c:ptCount val="1"/>
                <c:pt idx="0">
                  <c:v>Urine Culture Rate/10,000 PDs</c:v>
                </c:pt>
              </c:strCache>
            </c:strRef>
          </c:tx>
          <c:spPr>
            <a:ln w="25400">
              <a:solidFill>
                <a:srgbClr val="008000"/>
              </a:solidFill>
              <a:prstDash val="solid"/>
            </a:ln>
          </c:spPr>
          <c:marker>
            <c:symbol val="none"/>
          </c:marker>
          <c:val>
            <c:numRef>
              <c:f>'UTI Collaborative'!$F$2:$F$11</c:f>
              <c:numCache>
                <c:formatCode>0.0</c:formatCode>
                <c:ptCount val="10"/>
                <c:pt idx="0">
                  <c:v>43.90484297298508</c:v>
                </c:pt>
                <c:pt idx="1">
                  <c:v>41.245343267695574</c:v>
                </c:pt>
                <c:pt idx="2">
                  <c:v>40.252492910072291</c:v>
                </c:pt>
                <c:pt idx="3">
                  <c:v>33.6345050451758</c:v>
                </c:pt>
                <c:pt idx="4">
                  <c:v>41.065818856212864</c:v>
                </c:pt>
                <c:pt idx="5">
                  <c:v>32.624516906192007</c:v>
                </c:pt>
                <c:pt idx="6">
                  <c:v>26.534322637708222</c:v>
                </c:pt>
                <c:pt idx="7">
                  <c:v>29.598728645212553</c:v>
                </c:pt>
                <c:pt idx="8">
                  <c:v>28.325045634795735</c:v>
                </c:pt>
                <c:pt idx="9">
                  <c:v>28.385164852303554</c:v>
                </c:pt>
              </c:numCache>
            </c:numRef>
          </c:val>
        </c:ser>
        <c:marker val="1"/>
        <c:axId val="78362112"/>
        <c:axId val="78368768"/>
      </c:lineChart>
      <c:catAx>
        <c:axId val="7836211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368768"/>
        <c:crosses val="autoZero"/>
        <c:auto val="1"/>
        <c:lblAlgn val="ctr"/>
        <c:lblOffset val="100"/>
        <c:tickLblSkip val="1"/>
        <c:tickMarkSkip val="1"/>
      </c:catAx>
      <c:valAx>
        <c:axId val="78368768"/>
        <c:scaling>
          <c:orientation val="minMax"/>
          <c:max val="45"/>
          <c:min val="0"/>
        </c:scaling>
        <c:axPos val="l"/>
        <c:title>
          <c:tx>
            <c:rich>
              <a:bodyPr/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Rate /10,000 patient days</a:t>
                </a:r>
              </a:p>
            </c:rich>
          </c:tx>
          <c:layout>
            <c:manualLayout>
              <c:xMode val="edge"/>
              <c:yMode val="edge"/>
              <c:x val="2.1390374331550797E-2"/>
              <c:y val="0.24553594863142136"/>
            </c:manualLayout>
          </c:layout>
          <c:spPr>
            <a:noFill/>
            <a:ln w="25400">
              <a:noFill/>
            </a:ln>
          </c:spPr>
        </c:title>
        <c:numFmt formatCode="0.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362112"/>
        <c:crosses val="autoZero"/>
        <c:crossBetween val="between"/>
        <c:majorUnit val="10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1764719918031638"/>
          <c:y val="0.89955450881139831"/>
          <c:w val="0.74331592909175126"/>
          <c:h val="8.9285714285714177E-2"/>
        </c:manualLayout>
      </c:layout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% UTIs with Specific Signs and Symptoms </a:t>
            </a:r>
            <a:r>
              <a:rPr lang="en-US" dirty="0" smtClean="0"/>
              <a:t> 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'Chart Review Table'!$B$20</c:f>
              <c:strCache>
                <c:ptCount val="1"/>
                <c:pt idx="0">
                  <c:v>Signs and Symptoms</c:v>
                </c:pt>
              </c:strCache>
            </c:strRef>
          </c:tx>
          <c:cat>
            <c:strRef>
              <c:f>'Chart Review Table'!$A$21:$A$25</c:f>
              <c:strCache>
                <c:ptCount val="5"/>
                <c:pt idx="0">
                  <c:v>Nov 2012</c:v>
                </c:pt>
                <c:pt idx="1">
                  <c:v>Dec 2012</c:v>
                </c:pt>
                <c:pt idx="2">
                  <c:v>Jan 2013</c:v>
                </c:pt>
                <c:pt idx="3">
                  <c:v>Feb 2013</c:v>
                </c:pt>
                <c:pt idx="4">
                  <c:v>Mar 2013</c:v>
                </c:pt>
              </c:strCache>
            </c:strRef>
          </c:cat>
          <c:val>
            <c:numRef>
              <c:f>'Chart Review Table'!$B$21:$B$25</c:f>
              <c:numCache>
                <c:formatCode>0%</c:formatCode>
                <c:ptCount val="5"/>
                <c:pt idx="0">
                  <c:v>0.39000000000000018</c:v>
                </c:pt>
                <c:pt idx="1">
                  <c:v>0.48000000000000015</c:v>
                </c:pt>
                <c:pt idx="2">
                  <c:v>0.45</c:v>
                </c:pt>
                <c:pt idx="3">
                  <c:v>0.52</c:v>
                </c:pt>
                <c:pt idx="4">
                  <c:v>0.60000000000000031</c:v>
                </c:pt>
              </c:numCache>
            </c:numRef>
          </c:val>
        </c:ser>
        <c:marker val="1"/>
        <c:axId val="122258944"/>
        <c:axId val="122260864"/>
      </c:lineChart>
      <c:catAx>
        <c:axId val="122258944"/>
        <c:scaling>
          <c:orientation val="minMax"/>
        </c:scaling>
        <c:axPos val="b"/>
        <c:tickLblPos val="nextTo"/>
        <c:crossAx val="122260864"/>
        <c:crosses val="autoZero"/>
        <c:auto val="1"/>
        <c:lblAlgn val="ctr"/>
        <c:lblOffset val="100"/>
      </c:catAx>
      <c:valAx>
        <c:axId val="122260864"/>
        <c:scaling>
          <c:orientation val="minMax"/>
        </c:scaling>
        <c:axPos val="l"/>
        <c:majorGridlines/>
        <c:numFmt formatCode="0%" sourceLinked="1"/>
        <c:tickLblPos val="nextTo"/>
        <c:crossAx val="122258944"/>
        <c:crosses val="autoZero"/>
        <c:crossBetween val="between"/>
      </c:valAx>
    </c:plotArea>
    <c:plotVisOnly val="1"/>
  </c:chart>
  <c:spPr>
    <a:ln>
      <a:solidFill>
        <a:schemeClr val="tx1"/>
      </a:solidFill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1A12E8-97F4-432D-99C4-480780FEA8CB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BD8DEA-2DBB-4377-9B43-EC071A2C14E0}">
      <dgm:prSet phldrT="[Text]" custT="1"/>
      <dgm:spPr>
        <a:noFill/>
        <a:ln>
          <a:noFill/>
        </a:ln>
      </dgm:spPr>
      <dgm:t>
        <a:bodyPr/>
        <a:lstStyle/>
        <a:p>
          <a:pPr>
            <a:spcAft>
              <a:spcPct val="35000"/>
            </a:spcAft>
          </a:pPr>
          <a:endParaRPr lang="en-US" sz="1400" b="0" dirty="0" smtClean="0"/>
        </a:p>
        <a:p>
          <a:pPr>
            <a:spcAft>
              <a:spcPct val="35000"/>
            </a:spcAft>
          </a:pPr>
          <a:endParaRPr lang="en-US" sz="1600" b="1" dirty="0" smtClean="0"/>
        </a:p>
        <a:p>
          <a:pPr>
            <a:spcAft>
              <a:spcPct val="35000"/>
            </a:spcAft>
          </a:pPr>
          <a:endParaRPr lang="en-US" sz="1400" b="1" dirty="0" smtClean="0"/>
        </a:p>
        <a:p>
          <a:pPr>
            <a:spcAft>
              <a:spcPct val="35000"/>
            </a:spcAft>
          </a:pPr>
          <a:endParaRPr lang="en-US" sz="1400" b="1" dirty="0" smtClean="0"/>
        </a:p>
        <a:p>
          <a:pPr>
            <a:spcAft>
              <a:spcPct val="35000"/>
            </a:spcAft>
          </a:pPr>
          <a:endParaRPr lang="en-US" sz="1400" b="1" dirty="0" smtClean="0"/>
        </a:p>
        <a:p>
          <a:pPr>
            <a:spcAft>
              <a:spcPct val="35000"/>
            </a:spcAft>
          </a:pPr>
          <a:endParaRPr lang="en-US" sz="1400" b="1" dirty="0" smtClean="0"/>
        </a:p>
        <a:p>
          <a:pPr>
            <a:spcAft>
              <a:spcPct val="35000"/>
            </a:spcAft>
          </a:pPr>
          <a:endParaRPr lang="en-US" sz="1400" b="1" dirty="0" smtClean="0"/>
        </a:p>
        <a:p>
          <a:pPr>
            <a:spcAft>
              <a:spcPct val="35000"/>
            </a:spcAft>
          </a:pPr>
          <a:r>
            <a:rPr lang="en-US" sz="1400" b="1" dirty="0" smtClean="0"/>
            <a:t>11/12</a:t>
          </a:r>
        </a:p>
        <a:p>
          <a:pPr>
            <a:spcAft>
              <a:spcPct val="35000"/>
            </a:spcAft>
          </a:pPr>
          <a:r>
            <a:rPr lang="en-US" sz="1400" b="1" dirty="0" smtClean="0"/>
            <a:t>12/12</a:t>
          </a:r>
        </a:p>
        <a:p>
          <a:pPr>
            <a:spcAft>
              <a:spcPts val="0"/>
            </a:spcAft>
          </a:pPr>
          <a:r>
            <a:rPr lang="en-US" sz="1400" b="1" dirty="0" smtClean="0"/>
            <a:t>Kickoff Workshop</a:t>
          </a:r>
        </a:p>
        <a:p>
          <a:pPr>
            <a:spcAft>
              <a:spcPct val="35000"/>
            </a:spcAft>
          </a:pPr>
          <a:endParaRPr lang="en-US" sz="1600" b="0" dirty="0" smtClean="0"/>
        </a:p>
        <a:p>
          <a:pPr>
            <a:spcAft>
              <a:spcPct val="35000"/>
            </a:spcAft>
          </a:pPr>
          <a:endParaRPr lang="en-US" sz="1600" b="0" dirty="0"/>
        </a:p>
      </dgm:t>
    </dgm:pt>
    <dgm:pt modelId="{CDEF9CB7-B68C-469E-BEF1-5F5D96572C67}" type="parTrans" cxnId="{DF60D3B9-22F2-4F47-B461-E10F78A05D3A}">
      <dgm:prSet/>
      <dgm:spPr/>
      <dgm:t>
        <a:bodyPr/>
        <a:lstStyle/>
        <a:p>
          <a:endParaRPr lang="en-US"/>
        </a:p>
      </dgm:t>
    </dgm:pt>
    <dgm:pt modelId="{2FC23180-3C3D-4117-B0F6-804331D07AB4}" type="sibTrans" cxnId="{DF60D3B9-22F2-4F47-B461-E10F78A05D3A}">
      <dgm:prSet/>
      <dgm:spPr/>
      <dgm:t>
        <a:bodyPr/>
        <a:lstStyle/>
        <a:p>
          <a:endParaRPr lang="en-US"/>
        </a:p>
      </dgm:t>
    </dgm:pt>
    <dgm:pt modelId="{8FEA0A03-D468-4B9C-96F7-01F1DACF1374}">
      <dgm:prSet phldrT="[Text]" custT="1"/>
      <dgm:spPr>
        <a:noFill/>
        <a:ln>
          <a:noFill/>
        </a:ln>
      </dgm:spPr>
      <dgm:t>
        <a:bodyPr/>
        <a:lstStyle/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ct val="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endParaRPr lang="en-US" sz="1600" b="0" dirty="0" smtClean="0"/>
        </a:p>
        <a:p>
          <a:pPr>
            <a:spcBef>
              <a:spcPts val="400"/>
            </a:spcBef>
          </a:pPr>
          <a:r>
            <a:rPr lang="en-US" sz="1400" b="1" dirty="0" smtClean="0"/>
            <a:t>12/11</a:t>
          </a:r>
        </a:p>
        <a:p>
          <a:pPr>
            <a:spcBef>
              <a:spcPct val="0"/>
            </a:spcBef>
          </a:pPr>
          <a:r>
            <a:rPr lang="en-US" sz="1400" b="1" dirty="0" smtClean="0"/>
            <a:t> Coaching Call</a:t>
          </a:r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  <a:p>
          <a:pPr>
            <a:spcBef>
              <a:spcPct val="0"/>
            </a:spcBef>
          </a:pPr>
          <a:endParaRPr lang="en-US" sz="1400" b="0" dirty="0" smtClean="0"/>
        </a:p>
      </dgm:t>
    </dgm:pt>
    <dgm:pt modelId="{B9355F50-357E-4DF1-8AF1-2309BF77BB6C}" type="parTrans" cxnId="{4DE0F065-96A5-4BFC-B664-1819DD472F1C}">
      <dgm:prSet/>
      <dgm:spPr/>
      <dgm:t>
        <a:bodyPr/>
        <a:lstStyle/>
        <a:p>
          <a:endParaRPr lang="en-US"/>
        </a:p>
      </dgm:t>
    </dgm:pt>
    <dgm:pt modelId="{E4E46082-A35A-4F2A-937F-AC3749D2E546}" type="sibTrans" cxnId="{4DE0F065-96A5-4BFC-B664-1819DD472F1C}">
      <dgm:prSet/>
      <dgm:spPr/>
      <dgm:t>
        <a:bodyPr/>
        <a:lstStyle/>
        <a:p>
          <a:endParaRPr lang="en-US"/>
        </a:p>
      </dgm:t>
    </dgm:pt>
    <dgm:pt modelId="{2DAEACF1-B391-49CA-A8C4-ACA9A944FAC0}">
      <dgm:prSet custT="1"/>
      <dgm:spPr>
        <a:noFill/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en-US" sz="1200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n-US" sz="1200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n-US" sz="120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12/12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1400" b="1" dirty="0" smtClean="0"/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400" b="1" dirty="0" smtClean="0"/>
            <a:t>Coaching call</a:t>
          </a:r>
          <a:endParaRPr lang="en-US" sz="1400" b="1" dirty="0"/>
        </a:p>
      </dgm:t>
    </dgm:pt>
    <dgm:pt modelId="{5BDAAB0C-B721-48F7-AFC2-BE9B69EE50F1}" type="parTrans" cxnId="{5FAFDB22-419D-469F-9CC8-BF24552FBD08}">
      <dgm:prSet/>
      <dgm:spPr/>
      <dgm:t>
        <a:bodyPr/>
        <a:lstStyle/>
        <a:p>
          <a:endParaRPr lang="en-US"/>
        </a:p>
      </dgm:t>
    </dgm:pt>
    <dgm:pt modelId="{AE1C82EB-20CA-4F27-B9D0-60C3649FAA2F}" type="sibTrans" cxnId="{5FAFDB22-419D-469F-9CC8-BF24552FBD08}">
      <dgm:prSet/>
      <dgm:spPr/>
      <dgm:t>
        <a:bodyPr/>
        <a:lstStyle/>
        <a:p>
          <a:endParaRPr lang="en-US"/>
        </a:p>
      </dgm:t>
    </dgm:pt>
    <dgm:pt modelId="{6D82743E-4D37-4D37-A85D-58FB95DB7E99}">
      <dgm:prSet custT="1"/>
      <dgm:spPr>
        <a:noFill/>
        <a:ln>
          <a:noFill/>
        </a:ln>
      </dgm:spPr>
      <dgm:t>
        <a:bodyPr/>
        <a:lstStyle/>
        <a:p>
          <a:r>
            <a:rPr lang="en-US" sz="1400" b="1" dirty="0" smtClean="0"/>
            <a:t>2/13 </a:t>
          </a:r>
        </a:p>
        <a:p>
          <a:r>
            <a:rPr lang="en-US" sz="1400" b="1" dirty="0" smtClean="0"/>
            <a:t>Sharing and learning call</a:t>
          </a:r>
          <a:endParaRPr lang="en-US" sz="1400" b="1" dirty="0"/>
        </a:p>
      </dgm:t>
    </dgm:pt>
    <dgm:pt modelId="{960BABBC-3DE1-4EE3-A268-CAE456C31A30}" type="parTrans" cxnId="{63546CA2-11AD-4425-99E7-4094E3078782}">
      <dgm:prSet/>
      <dgm:spPr/>
      <dgm:t>
        <a:bodyPr/>
        <a:lstStyle/>
        <a:p>
          <a:endParaRPr lang="en-US"/>
        </a:p>
      </dgm:t>
    </dgm:pt>
    <dgm:pt modelId="{53B942E7-E99F-450B-8339-5DB94967D69D}" type="sibTrans" cxnId="{63546CA2-11AD-4425-99E7-4094E3078782}">
      <dgm:prSet/>
      <dgm:spPr/>
      <dgm:t>
        <a:bodyPr/>
        <a:lstStyle/>
        <a:p>
          <a:endParaRPr lang="en-US"/>
        </a:p>
      </dgm:t>
    </dgm:pt>
    <dgm:pt modelId="{03FF2A70-54F0-48FC-9280-93F5E4BC5249}">
      <dgm:prSet custT="1"/>
      <dgm:spPr>
        <a:noFill/>
      </dgm:spPr>
      <dgm:t>
        <a:bodyPr/>
        <a:lstStyle/>
        <a:p>
          <a:pPr>
            <a:spcAft>
              <a:spcPct val="35000"/>
            </a:spcAft>
          </a:pPr>
          <a:r>
            <a:rPr lang="en-US" sz="1400" b="1" dirty="0" smtClean="0"/>
            <a:t>1/13</a:t>
          </a:r>
        </a:p>
        <a:p>
          <a:pPr>
            <a:spcAft>
              <a:spcPts val="0"/>
            </a:spcAft>
          </a:pPr>
          <a:r>
            <a:rPr lang="en-US" sz="1400" b="1" dirty="0" smtClean="0"/>
            <a:t>Clinical topic Webinars</a:t>
          </a:r>
          <a:endParaRPr lang="en-US" sz="1400" b="1" dirty="0"/>
        </a:p>
      </dgm:t>
    </dgm:pt>
    <dgm:pt modelId="{46ADDE06-8AF4-4EE8-A3A0-198966C1EC2A}" type="parTrans" cxnId="{349E76C6-8A20-4072-A62E-285C81C9DB48}">
      <dgm:prSet/>
      <dgm:spPr/>
      <dgm:t>
        <a:bodyPr/>
        <a:lstStyle/>
        <a:p>
          <a:endParaRPr lang="en-US"/>
        </a:p>
      </dgm:t>
    </dgm:pt>
    <dgm:pt modelId="{DF99679B-7CDF-4DB4-9834-A1D21583BBC4}" type="sibTrans" cxnId="{349E76C6-8A20-4072-A62E-285C81C9DB48}">
      <dgm:prSet/>
      <dgm:spPr/>
      <dgm:t>
        <a:bodyPr/>
        <a:lstStyle/>
        <a:p>
          <a:endParaRPr lang="en-US"/>
        </a:p>
      </dgm:t>
    </dgm:pt>
    <dgm:pt modelId="{99AE8BE9-3106-47EE-9A21-8D8B2BBB2041}">
      <dgm:prSet custT="1"/>
      <dgm:spPr>
        <a:noFill/>
      </dgm:spPr>
      <dgm:t>
        <a:bodyPr/>
        <a:lstStyle/>
        <a:p>
          <a:r>
            <a:rPr lang="en-US" sz="1400" b="1" dirty="0" smtClean="0"/>
            <a:t>3/13</a:t>
          </a:r>
        </a:p>
        <a:p>
          <a:r>
            <a:rPr lang="en-US" sz="1400" b="1" dirty="0" smtClean="0"/>
            <a:t>Sharing and learning call</a:t>
          </a:r>
          <a:endParaRPr lang="en-US" sz="1400" b="1" dirty="0"/>
        </a:p>
      </dgm:t>
    </dgm:pt>
    <dgm:pt modelId="{FB52E993-84B3-4178-BAFC-50E943EAFD38}" type="parTrans" cxnId="{5725A446-8F44-49EA-B9E1-6FC9D0E1B05A}">
      <dgm:prSet/>
      <dgm:spPr/>
      <dgm:t>
        <a:bodyPr/>
        <a:lstStyle/>
        <a:p>
          <a:endParaRPr lang="en-US"/>
        </a:p>
      </dgm:t>
    </dgm:pt>
    <dgm:pt modelId="{3E1FDC32-3079-4862-811C-1CB7003E09B6}" type="sibTrans" cxnId="{5725A446-8F44-49EA-B9E1-6FC9D0E1B05A}">
      <dgm:prSet/>
      <dgm:spPr/>
      <dgm:t>
        <a:bodyPr/>
        <a:lstStyle/>
        <a:p>
          <a:endParaRPr lang="en-US"/>
        </a:p>
      </dgm:t>
    </dgm:pt>
    <dgm:pt modelId="{0EE4B840-E258-45F7-8F6C-6A8681FDAD3F}">
      <dgm:prSet custT="1"/>
      <dgm:spPr>
        <a:noFill/>
      </dgm:spPr>
      <dgm:t>
        <a:bodyPr/>
        <a:lstStyle/>
        <a:p>
          <a:r>
            <a:rPr lang="en-US" sz="1400" b="1" dirty="0" smtClean="0"/>
            <a:t>4/13</a:t>
          </a:r>
        </a:p>
        <a:p>
          <a:r>
            <a:rPr lang="en-US" sz="1400" b="1" dirty="0" smtClean="0"/>
            <a:t>Sharing and learning  call</a:t>
          </a:r>
          <a:endParaRPr lang="en-US" sz="1400" b="1" dirty="0"/>
        </a:p>
      </dgm:t>
    </dgm:pt>
    <dgm:pt modelId="{D37F3FCA-88D1-4D36-8555-C568728EFE2F}" type="parTrans" cxnId="{99C5C721-262E-46FF-A304-B668EBD7FE44}">
      <dgm:prSet/>
      <dgm:spPr/>
      <dgm:t>
        <a:bodyPr/>
        <a:lstStyle/>
        <a:p>
          <a:endParaRPr lang="en-US"/>
        </a:p>
      </dgm:t>
    </dgm:pt>
    <dgm:pt modelId="{91EFF839-46EA-4BE2-8E6F-9A9C32034AA7}" type="sibTrans" cxnId="{99C5C721-262E-46FF-A304-B668EBD7FE44}">
      <dgm:prSet/>
      <dgm:spPr/>
      <dgm:t>
        <a:bodyPr/>
        <a:lstStyle/>
        <a:p>
          <a:endParaRPr lang="en-US"/>
        </a:p>
      </dgm:t>
    </dgm:pt>
    <dgm:pt modelId="{8B96E85E-9768-4FE2-871A-17268926DE1B}" type="pres">
      <dgm:prSet presAssocID="{341A12E8-97F4-432D-99C4-480780FEA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0CAF50-DD8C-40AC-80F0-239FA8534546}" type="pres">
      <dgm:prSet presAssocID="{341A12E8-97F4-432D-99C4-480780FEA8CB}" presName="arrow" presStyleLbl="bgShp" presStyleIdx="0" presStyleCnt="1" custLinFactNeighborY="-781"/>
      <dgm:spPr/>
    </dgm:pt>
    <dgm:pt modelId="{1F1F8428-7CAE-4657-928E-6D042610EE30}" type="pres">
      <dgm:prSet presAssocID="{341A12E8-97F4-432D-99C4-480780FEA8CB}" presName="points" presStyleCnt="0"/>
      <dgm:spPr/>
    </dgm:pt>
    <dgm:pt modelId="{A3A0C1AD-07A9-4CC1-ACD6-F1A307A970DF}" type="pres">
      <dgm:prSet presAssocID="{F8BD8DEA-2DBB-4377-9B43-EC071A2C14E0}" presName="compositeA" presStyleCnt="0"/>
      <dgm:spPr/>
    </dgm:pt>
    <dgm:pt modelId="{8314235D-54F5-47DF-A40E-B4F14A583DB9}" type="pres">
      <dgm:prSet presAssocID="{F8BD8DEA-2DBB-4377-9B43-EC071A2C14E0}" presName="textA" presStyleLbl="revTx" presStyleIdx="0" presStyleCnt="7" custScaleY="71875" custLinFactNeighborX="-62" custLinFactNeighborY="476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A2D18-258B-4F27-9FB5-BF9561B692C9}" type="pres">
      <dgm:prSet presAssocID="{F8BD8DEA-2DBB-4377-9B43-EC071A2C14E0}" presName="circleA" presStyleLbl="node1" presStyleIdx="0" presStyleCnt="7" custLinFactNeighborX="-1623" custLinFactNeighborY="31250"/>
      <dgm:spPr/>
    </dgm:pt>
    <dgm:pt modelId="{69FB4C06-56FA-4805-BDC4-E51D1B558BA4}" type="pres">
      <dgm:prSet presAssocID="{F8BD8DEA-2DBB-4377-9B43-EC071A2C14E0}" presName="spaceA" presStyleCnt="0"/>
      <dgm:spPr/>
    </dgm:pt>
    <dgm:pt modelId="{7B53CBF2-B675-42BD-B54C-859E6A02280F}" type="pres">
      <dgm:prSet presAssocID="{2FC23180-3C3D-4117-B0F6-804331D07AB4}" presName="space" presStyleCnt="0"/>
      <dgm:spPr/>
    </dgm:pt>
    <dgm:pt modelId="{42A5D19C-E9FE-4D6F-875C-9C8D4AD301D3}" type="pres">
      <dgm:prSet presAssocID="{8FEA0A03-D468-4B9C-96F7-01F1DACF1374}" presName="compositeB" presStyleCnt="0"/>
      <dgm:spPr/>
    </dgm:pt>
    <dgm:pt modelId="{AFFBBA5C-0B4C-4F11-8E42-2E6065941D2E}" type="pres">
      <dgm:prSet presAssocID="{8FEA0A03-D468-4B9C-96F7-01F1DACF1374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DEE527-1E6A-41C8-A96E-C7CB308F0CA8}" type="pres">
      <dgm:prSet presAssocID="{8FEA0A03-D468-4B9C-96F7-01F1DACF1374}" presName="circleB" presStyleLbl="node1" presStyleIdx="1" presStyleCnt="7"/>
      <dgm:spPr/>
    </dgm:pt>
    <dgm:pt modelId="{20CF31AD-5B9C-4DEF-9C06-70F4B4E7422C}" type="pres">
      <dgm:prSet presAssocID="{8FEA0A03-D468-4B9C-96F7-01F1DACF1374}" presName="spaceB" presStyleCnt="0"/>
      <dgm:spPr/>
    </dgm:pt>
    <dgm:pt modelId="{939FEE0E-F54F-44D3-B35F-7F4EA7F64068}" type="pres">
      <dgm:prSet presAssocID="{E4E46082-A35A-4F2A-937F-AC3749D2E546}" presName="space" presStyleCnt="0"/>
      <dgm:spPr/>
    </dgm:pt>
    <dgm:pt modelId="{E460CD30-F161-458E-A898-DA22F7EE0505}" type="pres">
      <dgm:prSet presAssocID="{6D82743E-4D37-4D37-A85D-58FB95DB7E99}" presName="compositeA" presStyleCnt="0"/>
      <dgm:spPr/>
    </dgm:pt>
    <dgm:pt modelId="{E3FDCD99-C90D-42D8-9BFF-2ED5D964AFEA}" type="pres">
      <dgm:prSet presAssocID="{6D82743E-4D37-4D37-A85D-58FB95DB7E99}" presName="textA" presStyleLbl="revTx" presStyleIdx="2" presStyleCnt="7" custLinFactX="4011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657162-3091-4A84-BCF4-E61055428ED5}" type="pres">
      <dgm:prSet presAssocID="{6D82743E-4D37-4D37-A85D-58FB95DB7E99}" presName="circleA" presStyleLbl="node1" presStyleIdx="2" presStyleCnt="7"/>
      <dgm:spPr/>
    </dgm:pt>
    <dgm:pt modelId="{506E73C7-71A6-4E57-9728-D742BAAC15D4}" type="pres">
      <dgm:prSet presAssocID="{6D82743E-4D37-4D37-A85D-58FB95DB7E99}" presName="spaceA" presStyleCnt="0"/>
      <dgm:spPr/>
    </dgm:pt>
    <dgm:pt modelId="{806B6092-86EB-487B-9FEE-D9AC32A2DFE3}" type="pres">
      <dgm:prSet presAssocID="{53B942E7-E99F-450B-8339-5DB94967D69D}" presName="space" presStyleCnt="0"/>
      <dgm:spPr/>
    </dgm:pt>
    <dgm:pt modelId="{6DF77BD7-D950-4CDB-B2CF-3B1F482EDDC4}" type="pres">
      <dgm:prSet presAssocID="{03FF2A70-54F0-48FC-9280-93F5E4BC5249}" presName="compositeB" presStyleCnt="0"/>
      <dgm:spPr/>
    </dgm:pt>
    <dgm:pt modelId="{4B985839-20EA-4936-8EC3-6C368ED77AEC}" type="pres">
      <dgm:prSet presAssocID="{03FF2A70-54F0-48FC-9280-93F5E4BC5249}" presName="textB" presStyleLbl="revTx" presStyleIdx="3" presStyleCnt="7" custLinFactX="-3432" custLinFactY="-3125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8AB8CF-99DD-44BF-8CDF-395BFA454B7C}" type="pres">
      <dgm:prSet presAssocID="{03FF2A70-54F0-48FC-9280-93F5E4BC5249}" presName="circleB" presStyleLbl="node1" presStyleIdx="3" presStyleCnt="7"/>
      <dgm:spPr/>
    </dgm:pt>
    <dgm:pt modelId="{3CCB9F6B-0F89-4F4F-8735-97FBF8003547}" type="pres">
      <dgm:prSet presAssocID="{03FF2A70-54F0-48FC-9280-93F5E4BC5249}" presName="spaceB" presStyleCnt="0"/>
      <dgm:spPr/>
    </dgm:pt>
    <dgm:pt modelId="{6E5F1CD6-E57C-455F-B6AF-F090AC87D201}" type="pres">
      <dgm:prSet presAssocID="{DF99679B-7CDF-4DB4-9834-A1D21583BBC4}" presName="space" presStyleCnt="0"/>
      <dgm:spPr/>
    </dgm:pt>
    <dgm:pt modelId="{38ED715B-8524-45B0-80D8-2738EBF06AD1}" type="pres">
      <dgm:prSet presAssocID="{99AE8BE9-3106-47EE-9A21-8D8B2BBB2041}" presName="compositeA" presStyleCnt="0"/>
      <dgm:spPr/>
    </dgm:pt>
    <dgm:pt modelId="{3DB01CC5-137A-4B3A-94C0-4740CC66C017}" type="pres">
      <dgm:prSet presAssocID="{99AE8BE9-3106-47EE-9A21-8D8B2BBB2041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6A3FD-F60B-44D9-860B-DDC4C37F079A}" type="pres">
      <dgm:prSet presAssocID="{99AE8BE9-3106-47EE-9A21-8D8B2BBB2041}" presName="circleA" presStyleLbl="node1" presStyleIdx="4" presStyleCnt="7"/>
      <dgm:spPr/>
    </dgm:pt>
    <dgm:pt modelId="{EF8B0758-14C6-4697-BDE7-DDFED6441E23}" type="pres">
      <dgm:prSet presAssocID="{99AE8BE9-3106-47EE-9A21-8D8B2BBB2041}" presName="spaceA" presStyleCnt="0"/>
      <dgm:spPr/>
    </dgm:pt>
    <dgm:pt modelId="{F46CDBA9-3167-4917-8609-4BB8EB018D49}" type="pres">
      <dgm:prSet presAssocID="{3E1FDC32-3079-4862-811C-1CB7003E09B6}" presName="space" presStyleCnt="0"/>
      <dgm:spPr/>
    </dgm:pt>
    <dgm:pt modelId="{BA848751-A4C0-48C5-BE1D-67F48A21841E}" type="pres">
      <dgm:prSet presAssocID="{2DAEACF1-B391-49CA-A8C4-ACA9A944FAC0}" presName="compositeB" presStyleCnt="0"/>
      <dgm:spPr/>
    </dgm:pt>
    <dgm:pt modelId="{D0F5FFEB-81D8-4031-951F-8932F2B74E5B}" type="pres">
      <dgm:prSet presAssocID="{2DAEACF1-B391-49CA-A8C4-ACA9A944FAC0}" presName="textB" presStyleLbl="revTx" presStyleIdx="5" presStyleCnt="7" custLinFactX="-200000" custLinFactY="-38281" custLinFactNeighborX="-21219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F035AD-2700-4878-AA05-38A1DDE75A41}" type="pres">
      <dgm:prSet presAssocID="{2DAEACF1-B391-49CA-A8C4-ACA9A944FAC0}" presName="circleB" presStyleLbl="node1" presStyleIdx="5" presStyleCnt="7"/>
      <dgm:spPr/>
    </dgm:pt>
    <dgm:pt modelId="{C57AA728-A0D1-4C4A-97E1-288DF6120924}" type="pres">
      <dgm:prSet presAssocID="{2DAEACF1-B391-49CA-A8C4-ACA9A944FAC0}" presName="spaceB" presStyleCnt="0"/>
      <dgm:spPr/>
    </dgm:pt>
    <dgm:pt modelId="{97080495-E0D3-4D9D-8ECA-23E09617718C}" type="pres">
      <dgm:prSet presAssocID="{AE1C82EB-20CA-4F27-B9D0-60C3649FAA2F}" presName="space" presStyleCnt="0"/>
      <dgm:spPr/>
    </dgm:pt>
    <dgm:pt modelId="{4D43D207-0987-45DA-AA1A-572994DD0E0E}" type="pres">
      <dgm:prSet presAssocID="{0EE4B840-E258-45F7-8F6C-6A8681FDAD3F}" presName="compositeA" presStyleCnt="0"/>
      <dgm:spPr/>
    </dgm:pt>
    <dgm:pt modelId="{561D1B38-C44B-492A-9C71-DE0D01BEC8CC}" type="pres">
      <dgm:prSet presAssocID="{0EE4B840-E258-45F7-8F6C-6A8681FDAD3F}" presName="textA" presStyleLbl="revTx" presStyleIdx="6" presStyleCnt="7" custLinFactX="-9745" custLinFactNeighborX="-100000" custLinFactNeighborY="-992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4B692-722D-4C4B-8402-E71CCC757C4F}" type="pres">
      <dgm:prSet presAssocID="{0EE4B840-E258-45F7-8F6C-6A8681FDAD3F}" presName="circleA" presStyleLbl="node1" presStyleIdx="6" presStyleCnt="7"/>
      <dgm:spPr/>
    </dgm:pt>
    <dgm:pt modelId="{E3816BE0-06C4-429D-8115-EFFB5AC66744}" type="pres">
      <dgm:prSet presAssocID="{0EE4B840-E258-45F7-8F6C-6A8681FDAD3F}" presName="spaceA" presStyleCnt="0"/>
      <dgm:spPr/>
    </dgm:pt>
  </dgm:ptLst>
  <dgm:cxnLst>
    <dgm:cxn modelId="{CB4C31A3-2139-42EC-B828-A9BCEA034D6E}" type="presOf" srcId="{341A12E8-97F4-432D-99C4-480780FEA8CB}" destId="{8B96E85E-9768-4FE2-871A-17268926DE1B}" srcOrd="0" destOrd="0" presId="urn:microsoft.com/office/officeart/2005/8/layout/hProcess11"/>
    <dgm:cxn modelId="{5725A446-8F44-49EA-B9E1-6FC9D0E1B05A}" srcId="{341A12E8-97F4-432D-99C4-480780FEA8CB}" destId="{99AE8BE9-3106-47EE-9A21-8D8B2BBB2041}" srcOrd="4" destOrd="0" parTransId="{FB52E993-84B3-4178-BAFC-50E943EAFD38}" sibTransId="{3E1FDC32-3079-4862-811C-1CB7003E09B6}"/>
    <dgm:cxn modelId="{B9045D34-CE07-4769-ADB9-4D16C5FB9A67}" type="presOf" srcId="{8FEA0A03-D468-4B9C-96F7-01F1DACF1374}" destId="{AFFBBA5C-0B4C-4F11-8E42-2E6065941D2E}" srcOrd="0" destOrd="0" presId="urn:microsoft.com/office/officeart/2005/8/layout/hProcess11"/>
    <dgm:cxn modelId="{01963D04-8959-418E-AC34-88DE586E1D1A}" type="presOf" srcId="{03FF2A70-54F0-48FC-9280-93F5E4BC5249}" destId="{4B985839-20EA-4936-8EC3-6C368ED77AEC}" srcOrd="0" destOrd="0" presId="urn:microsoft.com/office/officeart/2005/8/layout/hProcess11"/>
    <dgm:cxn modelId="{99C5C721-262E-46FF-A304-B668EBD7FE44}" srcId="{341A12E8-97F4-432D-99C4-480780FEA8CB}" destId="{0EE4B840-E258-45F7-8F6C-6A8681FDAD3F}" srcOrd="6" destOrd="0" parTransId="{D37F3FCA-88D1-4D36-8555-C568728EFE2F}" sibTransId="{91EFF839-46EA-4BE2-8E6F-9A9C32034AA7}"/>
    <dgm:cxn modelId="{349E76C6-8A20-4072-A62E-285C81C9DB48}" srcId="{341A12E8-97F4-432D-99C4-480780FEA8CB}" destId="{03FF2A70-54F0-48FC-9280-93F5E4BC5249}" srcOrd="3" destOrd="0" parTransId="{46ADDE06-8AF4-4EE8-A3A0-198966C1EC2A}" sibTransId="{DF99679B-7CDF-4DB4-9834-A1D21583BBC4}"/>
    <dgm:cxn modelId="{4DE0F065-96A5-4BFC-B664-1819DD472F1C}" srcId="{341A12E8-97F4-432D-99C4-480780FEA8CB}" destId="{8FEA0A03-D468-4B9C-96F7-01F1DACF1374}" srcOrd="1" destOrd="0" parTransId="{B9355F50-357E-4DF1-8AF1-2309BF77BB6C}" sibTransId="{E4E46082-A35A-4F2A-937F-AC3749D2E546}"/>
    <dgm:cxn modelId="{C6767977-2367-4C8C-908F-E0DFC20F8F34}" type="presOf" srcId="{F8BD8DEA-2DBB-4377-9B43-EC071A2C14E0}" destId="{8314235D-54F5-47DF-A40E-B4F14A583DB9}" srcOrd="0" destOrd="0" presId="urn:microsoft.com/office/officeart/2005/8/layout/hProcess11"/>
    <dgm:cxn modelId="{D8C95B6D-D2C9-47E7-8FF5-50E742447AB8}" type="presOf" srcId="{0EE4B840-E258-45F7-8F6C-6A8681FDAD3F}" destId="{561D1B38-C44B-492A-9C71-DE0D01BEC8CC}" srcOrd="0" destOrd="0" presId="urn:microsoft.com/office/officeart/2005/8/layout/hProcess11"/>
    <dgm:cxn modelId="{63546CA2-11AD-4425-99E7-4094E3078782}" srcId="{341A12E8-97F4-432D-99C4-480780FEA8CB}" destId="{6D82743E-4D37-4D37-A85D-58FB95DB7E99}" srcOrd="2" destOrd="0" parTransId="{960BABBC-3DE1-4EE3-A268-CAE456C31A30}" sibTransId="{53B942E7-E99F-450B-8339-5DB94967D69D}"/>
    <dgm:cxn modelId="{5FAFDB22-419D-469F-9CC8-BF24552FBD08}" srcId="{341A12E8-97F4-432D-99C4-480780FEA8CB}" destId="{2DAEACF1-B391-49CA-A8C4-ACA9A944FAC0}" srcOrd="5" destOrd="0" parTransId="{5BDAAB0C-B721-48F7-AFC2-BE9B69EE50F1}" sibTransId="{AE1C82EB-20CA-4F27-B9D0-60C3649FAA2F}"/>
    <dgm:cxn modelId="{BA678BA8-5126-4951-8DCB-371B7B19561B}" type="presOf" srcId="{99AE8BE9-3106-47EE-9A21-8D8B2BBB2041}" destId="{3DB01CC5-137A-4B3A-94C0-4740CC66C017}" srcOrd="0" destOrd="0" presId="urn:microsoft.com/office/officeart/2005/8/layout/hProcess11"/>
    <dgm:cxn modelId="{4B865E32-3116-4E77-9545-ACA3C4546F1F}" type="presOf" srcId="{6D82743E-4D37-4D37-A85D-58FB95DB7E99}" destId="{E3FDCD99-C90D-42D8-9BFF-2ED5D964AFEA}" srcOrd="0" destOrd="0" presId="urn:microsoft.com/office/officeart/2005/8/layout/hProcess11"/>
    <dgm:cxn modelId="{0AFECBE8-AF70-4D44-AC89-4692605AB216}" type="presOf" srcId="{2DAEACF1-B391-49CA-A8C4-ACA9A944FAC0}" destId="{D0F5FFEB-81D8-4031-951F-8932F2B74E5B}" srcOrd="0" destOrd="0" presId="urn:microsoft.com/office/officeart/2005/8/layout/hProcess11"/>
    <dgm:cxn modelId="{DF60D3B9-22F2-4F47-B461-E10F78A05D3A}" srcId="{341A12E8-97F4-432D-99C4-480780FEA8CB}" destId="{F8BD8DEA-2DBB-4377-9B43-EC071A2C14E0}" srcOrd="0" destOrd="0" parTransId="{CDEF9CB7-B68C-469E-BEF1-5F5D96572C67}" sibTransId="{2FC23180-3C3D-4117-B0F6-804331D07AB4}"/>
    <dgm:cxn modelId="{3FB39B2A-82FF-4FFB-9751-C5B03B436B1E}" type="presParOf" srcId="{8B96E85E-9768-4FE2-871A-17268926DE1B}" destId="{5C0CAF50-DD8C-40AC-80F0-239FA8534546}" srcOrd="0" destOrd="0" presId="urn:microsoft.com/office/officeart/2005/8/layout/hProcess11"/>
    <dgm:cxn modelId="{69464FB0-3825-4026-8167-8AFE8E3FA673}" type="presParOf" srcId="{8B96E85E-9768-4FE2-871A-17268926DE1B}" destId="{1F1F8428-7CAE-4657-928E-6D042610EE30}" srcOrd="1" destOrd="0" presId="urn:microsoft.com/office/officeart/2005/8/layout/hProcess11"/>
    <dgm:cxn modelId="{D9D1335B-4114-4C69-8510-9D15F200691D}" type="presParOf" srcId="{1F1F8428-7CAE-4657-928E-6D042610EE30}" destId="{A3A0C1AD-07A9-4CC1-ACD6-F1A307A970DF}" srcOrd="0" destOrd="0" presId="urn:microsoft.com/office/officeart/2005/8/layout/hProcess11"/>
    <dgm:cxn modelId="{EFAF9C28-2331-473E-B8C9-CEF0E913E3B9}" type="presParOf" srcId="{A3A0C1AD-07A9-4CC1-ACD6-F1A307A970DF}" destId="{8314235D-54F5-47DF-A40E-B4F14A583DB9}" srcOrd="0" destOrd="0" presId="urn:microsoft.com/office/officeart/2005/8/layout/hProcess11"/>
    <dgm:cxn modelId="{6E388531-EFE4-495B-8EE3-489973C7906A}" type="presParOf" srcId="{A3A0C1AD-07A9-4CC1-ACD6-F1A307A970DF}" destId="{325A2D18-258B-4F27-9FB5-BF9561B692C9}" srcOrd="1" destOrd="0" presId="urn:microsoft.com/office/officeart/2005/8/layout/hProcess11"/>
    <dgm:cxn modelId="{5829F04F-D7E0-4447-804E-0B2457416F44}" type="presParOf" srcId="{A3A0C1AD-07A9-4CC1-ACD6-F1A307A970DF}" destId="{69FB4C06-56FA-4805-BDC4-E51D1B558BA4}" srcOrd="2" destOrd="0" presId="urn:microsoft.com/office/officeart/2005/8/layout/hProcess11"/>
    <dgm:cxn modelId="{96493D78-579B-4306-9DE4-E5015392AB59}" type="presParOf" srcId="{1F1F8428-7CAE-4657-928E-6D042610EE30}" destId="{7B53CBF2-B675-42BD-B54C-859E6A02280F}" srcOrd="1" destOrd="0" presId="urn:microsoft.com/office/officeart/2005/8/layout/hProcess11"/>
    <dgm:cxn modelId="{E6FFEE35-8C67-4C3D-8FAA-59EA02DA23AD}" type="presParOf" srcId="{1F1F8428-7CAE-4657-928E-6D042610EE30}" destId="{42A5D19C-E9FE-4D6F-875C-9C8D4AD301D3}" srcOrd="2" destOrd="0" presId="urn:microsoft.com/office/officeart/2005/8/layout/hProcess11"/>
    <dgm:cxn modelId="{A24D2CA9-4232-4BD9-BD4B-9E37952EEBCA}" type="presParOf" srcId="{42A5D19C-E9FE-4D6F-875C-9C8D4AD301D3}" destId="{AFFBBA5C-0B4C-4F11-8E42-2E6065941D2E}" srcOrd="0" destOrd="0" presId="urn:microsoft.com/office/officeart/2005/8/layout/hProcess11"/>
    <dgm:cxn modelId="{DBDD6577-6864-4B3D-A93E-AF300C73DF5B}" type="presParOf" srcId="{42A5D19C-E9FE-4D6F-875C-9C8D4AD301D3}" destId="{B6DEE527-1E6A-41C8-A96E-C7CB308F0CA8}" srcOrd="1" destOrd="0" presId="urn:microsoft.com/office/officeart/2005/8/layout/hProcess11"/>
    <dgm:cxn modelId="{58055CB5-A28C-4D4F-AC18-00FB301C64E5}" type="presParOf" srcId="{42A5D19C-E9FE-4D6F-875C-9C8D4AD301D3}" destId="{20CF31AD-5B9C-4DEF-9C06-70F4B4E7422C}" srcOrd="2" destOrd="0" presId="urn:microsoft.com/office/officeart/2005/8/layout/hProcess11"/>
    <dgm:cxn modelId="{FB4A2DEE-E1A2-4028-AD0B-68C7095F7E17}" type="presParOf" srcId="{1F1F8428-7CAE-4657-928E-6D042610EE30}" destId="{939FEE0E-F54F-44D3-B35F-7F4EA7F64068}" srcOrd="3" destOrd="0" presId="urn:microsoft.com/office/officeart/2005/8/layout/hProcess11"/>
    <dgm:cxn modelId="{1A16FD1B-DEFA-4F85-A390-9F79DB2C88EA}" type="presParOf" srcId="{1F1F8428-7CAE-4657-928E-6D042610EE30}" destId="{E460CD30-F161-458E-A898-DA22F7EE0505}" srcOrd="4" destOrd="0" presId="urn:microsoft.com/office/officeart/2005/8/layout/hProcess11"/>
    <dgm:cxn modelId="{009928E2-6C58-4A56-A044-0F1F7E3A2165}" type="presParOf" srcId="{E460CD30-F161-458E-A898-DA22F7EE0505}" destId="{E3FDCD99-C90D-42D8-9BFF-2ED5D964AFEA}" srcOrd="0" destOrd="0" presId="urn:microsoft.com/office/officeart/2005/8/layout/hProcess11"/>
    <dgm:cxn modelId="{DC1C5A51-E30E-4E93-9532-C1C0AD9FBA75}" type="presParOf" srcId="{E460CD30-F161-458E-A898-DA22F7EE0505}" destId="{37657162-3091-4A84-BCF4-E61055428ED5}" srcOrd="1" destOrd="0" presId="urn:microsoft.com/office/officeart/2005/8/layout/hProcess11"/>
    <dgm:cxn modelId="{301A53FC-5CB4-4CE4-AAF8-4C1961ABB5FC}" type="presParOf" srcId="{E460CD30-F161-458E-A898-DA22F7EE0505}" destId="{506E73C7-71A6-4E57-9728-D742BAAC15D4}" srcOrd="2" destOrd="0" presId="urn:microsoft.com/office/officeart/2005/8/layout/hProcess11"/>
    <dgm:cxn modelId="{5D210E1C-3441-4FD7-9522-27C0EC8C0FA8}" type="presParOf" srcId="{1F1F8428-7CAE-4657-928E-6D042610EE30}" destId="{806B6092-86EB-487B-9FEE-D9AC32A2DFE3}" srcOrd="5" destOrd="0" presId="urn:microsoft.com/office/officeart/2005/8/layout/hProcess11"/>
    <dgm:cxn modelId="{DC6644B7-3338-4C82-8A13-F5DC3800C372}" type="presParOf" srcId="{1F1F8428-7CAE-4657-928E-6D042610EE30}" destId="{6DF77BD7-D950-4CDB-B2CF-3B1F482EDDC4}" srcOrd="6" destOrd="0" presId="urn:microsoft.com/office/officeart/2005/8/layout/hProcess11"/>
    <dgm:cxn modelId="{708FFF56-E1D5-47BA-BDDB-63890FC89216}" type="presParOf" srcId="{6DF77BD7-D950-4CDB-B2CF-3B1F482EDDC4}" destId="{4B985839-20EA-4936-8EC3-6C368ED77AEC}" srcOrd="0" destOrd="0" presId="urn:microsoft.com/office/officeart/2005/8/layout/hProcess11"/>
    <dgm:cxn modelId="{854FDEE5-9391-4757-82D1-C8AA2223C19E}" type="presParOf" srcId="{6DF77BD7-D950-4CDB-B2CF-3B1F482EDDC4}" destId="{DA8AB8CF-99DD-44BF-8CDF-395BFA454B7C}" srcOrd="1" destOrd="0" presId="urn:microsoft.com/office/officeart/2005/8/layout/hProcess11"/>
    <dgm:cxn modelId="{496E8C9C-7D5A-40B4-8442-D444A7D547BE}" type="presParOf" srcId="{6DF77BD7-D950-4CDB-B2CF-3B1F482EDDC4}" destId="{3CCB9F6B-0F89-4F4F-8735-97FBF8003547}" srcOrd="2" destOrd="0" presId="urn:microsoft.com/office/officeart/2005/8/layout/hProcess11"/>
    <dgm:cxn modelId="{58B4B6F5-48E3-4EEE-9211-0CF18F7E2C41}" type="presParOf" srcId="{1F1F8428-7CAE-4657-928E-6D042610EE30}" destId="{6E5F1CD6-E57C-455F-B6AF-F090AC87D201}" srcOrd="7" destOrd="0" presId="urn:microsoft.com/office/officeart/2005/8/layout/hProcess11"/>
    <dgm:cxn modelId="{03E98E0E-4952-4BDF-B3CB-454D876B671B}" type="presParOf" srcId="{1F1F8428-7CAE-4657-928E-6D042610EE30}" destId="{38ED715B-8524-45B0-80D8-2738EBF06AD1}" srcOrd="8" destOrd="0" presId="urn:microsoft.com/office/officeart/2005/8/layout/hProcess11"/>
    <dgm:cxn modelId="{484DEEF2-B31A-44B7-90A0-9A1506F800FF}" type="presParOf" srcId="{38ED715B-8524-45B0-80D8-2738EBF06AD1}" destId="{3DB01CC5-137A-4B3A-94C0-4740CC66C017}" srcOrd="0" destOrd="0" presId="urn:microsoft.com/office/officeart/2005/8/layout/hProcess11"/>
    <dgm:cxn modelId="{5388C9FC-9517-4379-922F-E88E3F3595D4}" type="presParOf" srcId="{38ED715B-8524-45B0-80D8-2738EBF06AD1}" destId="{8296A3FD-F60B-44D9-860B-DDC4C37F079A}" srcOrd="1" destOrd="0" presId="urn:microsoft.com/office/officeart/2005/8/layout/hProcess11"/>
    <dgm:cxn modelId="{01D87946-6CE7-4AB2-93EB-33C5262CCDA1}" type="presParOf" srcId="{38ED715B-8524-45B0-80D8-2738EBF06AD1}" destId="{EF8B0758-14C6-4697-BDE7-DDFED6441E23}" srcOrd="2" destOrd="0" presId="urn:microsoft.com/office/officeart/2005/8/layout/hProcess11"/>
    <dgm:cxn modelId="{73582C86-61C2-4F80-B738-612C3EC7C24E}" type="presParOf" srcId="{1F1F8428-7CAE-4657-928E-6D042610EE30}" destId="{F46CDBA9-3167-4917-8609-4BB8EB018D49}" srcOrd="9" destOrd="0" presId="urn:microsoft.com/office/officeart/2005/8/layout/hProcess11"/>
    <dgm:cxn modelId="{D4DC3F4F-453B-445B-964A-E70D87F1AE95}" type="presParOf" srcId="{1F1F8428-7CAE-4657-928E-6D042610EE30}" destId="{BA848751-A4C0-48C5-BE1D-67F48A21841E}" srcOrd="10" destOrd="0" presId="urn:microsoft.com/office/officeart/2005/8/layout/hProcess11"/>
    <dgm:cxn modelId="{5EB2540D-6D6B-413A-A914-F7828749D905}" type="presParOf" srcId="{BA848751-A4C0-48C5-BE1D-67F48A21841E}" destId="{D0F5FFEB-81D8-4031-951F-8932F2B74E5B}" srcOrd="0" destOrd="0" presId="urn:microsoft.com/office/officeart/2005/8/layout/hProcess11"/>
    <dgm:cxn modelId="{309D7C8C-91B3-4BA2-9DA9-971767A7372A}" type="presParOf" srcId="{BA848751-A4C0-48C5-BE1D-67F48A21841E}" destId="{FAF035AD-2700-4878-AA05-38A1DDE75A41}" srcOrd="1" destOrd="0" presId="urn:microsoft.com/office/officeart/2005/8/layout/hProcess11"/>
    <dgm:cxn modelId="{624A37F3-4968-4EA6-96D4-1DB62CDFAE28}" type="presParOf" srcId="{BA848751-A4C0-48C5-BE1D-67F48A21841E}" destId="{C57AA728-A0D1-4C4A-97E1-288DF6120924}" srcOrd="2" destOrd="0" presId="urn:microsoft.com/office/officeart/2005/8/layout/hProcess11"/>
    <dgm:cxn modelId="{19F7BCB0-3CDD-4E27-8D90-87258292FDA5}" type="presParOf" srcId="{1F1F8428-7CAE-4657-928E-6D042610EE30}" destId="{97080495-E0D3-4D9D-8ECA-23E09617718C}" srcOrd="11" destOrd="0" presId="urn:microsoft.com/office/officeart/2005/8/layout/hProcess11"/>
    <dgm:cxn modelId="{2D321073-15E0-48E6-9B81-7F47E9024064}" type="presParOf" srcId="{1F1F8428-7CAE-4657-928E-6D042610EE30}" destId="{4D43D207-0987-45DA-AA1A-572994DD0E0E}" srcOrd="12" destOrd="0" presId="urn:microsoft.com/office/officeart/2005/8/layout/hProcess11"/>
    <dgm:cxn modelId="{F0BDFB4B-4276-4774-9B27-F5454A1039A0}" type="presParOf" srcId="{4D43D207-0987-45DA-AA1A-572994DD0E0E}" destId="{561D1B38-C44B-492A-9C71-DE0D01BEC8CC}" srcOrd="0" destOrd="0" presId="urn:microsoft.com/office/officeart/2005/8/layout/hProcess11"/>
    <dgm:cxn modelId="{5F57F963-FE84-409D-B544-2415C40A8D24}" type="presParOf" srcId="{4D43D207-0987-45DA-AA1A-572994DD0E0E}" destId="{DAE4B692-722D-4C4B-8402-E71CCC757C4F}" srcOrd="1" destOrd="0" presId="urn:microsoft.com/office/officeart/2005/8/layout/hProcess11"/>
    <dgm:cxn modelId="{8804E304-8B97-4253-A950-0AE6D28233A8}" type="presParOf" srcId="{4D43D207-0987-45DA-AA1A-572994DD0E0E}" destId="{E3816BE0-06C4-429D-8115-EFFB5AC66744}" srcOrd="2" destOrd="0" presId="urn:microsoft.com/office/officeart/2005/8/layout/hProcess1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0CAF50-DD8C-40AC-80F0-239FA8534546}">
      <dsp:nvSpPr>
        <dsp:cNvPr id="0" name=""/>
        <dsp:cNvSpPr/>
      </dsp:nvSpPr>
      <dsp:spPr>
        <a:xfrm>
          <a:off x="0" y="1447804"/>
          <a:ext cx="8762999" cy="195072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14235D-54F5-47DF-A40E-B4F14A583DB9}">
      <dsp:nvSpPr>
        <dsp:cNvPr id="0" name=""/>
        <dsp:cNvSpPr/>
      </dsp:nvSpPr>
      <dsp:spPr>
        <a:xfrm>
          <a:off x="4" y="1066795"/>
          <a:ext cx="1080185" cy="140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11/12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12/12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Kickoff Workshop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/>
        </a:p>
      </dsp:txBody>
      <dsp:txXfrm>
        <a:off x="4" y="1066795"/>
        <a:ext cx="1080185" cy="1402079"/>
      </dsp:txXfrm>
    </dsp:sp>
    <dsp:sp modelId="{325A2D18-258B-4F27-9FB5-BF9561B692C9}">
      <dsp:nvSpPr>
        <dsp:cNvPr id="0" name=""/>
        <dsp:cNvSpPr/>
      </dsp:nvSpPr>
      <dsp:spPr>
        <a:xfrm>
          <a:off x="289011" y="220980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FBBA5C-0B4C-4F11-8E42-2E6065941D2E}">
      <dsp:nvSpPr>
        <dsp:cNvPr id="0" name=""/>
        <dsp:cNvSpPr/>
      </dsp:nvSpPr>
      <dsp:spPr>
        <a:xfrm>
          <a:off x="1134868" y="2926080"/>
          <a:ext cx="108018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12/11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 Coaching Call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</dsp:txBody>
      <dsp:txXfrm>
        <a:off x="1134868" y="2926080"/>
        <a:ext cx="1080185" cy="1950720"/>
      </dsp:txXfrm>
    </dsp:sp>
    <dsp:sp modelId="{B6DEE527-1E6A-41C8-A96E-C7CB308F0CA8}">
      <dsp:nvSpPr>
        <dsp:cNvPr id="0" name=""/>
        <dsp:cNvSpPr/>
      </dsp:nvSpPr>
      <dsp:spPr>
        <a:xfrm>
          <a:off x="1431121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FDCD99-C90D-42D8-9BFF-2ED5D964AFEA}">
      <dsp:nvSpPr>
        <dsp:cNvPr id="0" name=""/>
        <dsp:cNvSpPr/>
      </dsp:nvSpPr>
      <dsp:spPr>
        <a:xfrm>
          <a:off x="3392574" y="0"/>
          <a:ext cx="108018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2/13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Sharing and learning call</a:t>
          </a:r>
          <a:endParaRPr lang="en-US" sz="1400" b="1" kern="1200" dirty="0"/>
        </a:p>
      </dsp:txBody>
      <dsp:txXfrm>
        <a:off x="3392574" y="0"/>
        <a:ext cx="1080185" cy="1950720"/>
      </dsp:txXfrm>
    </dsp:sp>
    <dsp:sp modelId="{37657162-3091-4A84-BCF4-E61055428ED5}">
      <dsp:nvSpPr>
        <dsp:cNvPr id="0" name=""/>
        <dsp:cNvSpPr/>
      </dsp:nvSpPr>
      <dsp:spPr>
        <a:xfrm>
          <a:off x="2565315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B985839-20EA-4936-8EC3-6C368ED77AEC}">
      <dsp:nvSpPr>
        <dsp:cNvPr id="0" name=""/>
        <dsp:cNvSpPr/>
      </dsp:nvSpPr>
      <dsp:spPr>
        <a:xfrm>
          <a:off x="2286000" y="914399"/>
          <a:ext cx="108018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Clinical topic Webinars</a:t>
          </a:r>
          <a:endParaRPr lang="en-US" sz="1400" b="1" kern="1200" dirty="0"/>
        </a:p>
      </dsp:txBody>
      <dsp:txXfrm>
        <a:off x="2286000" y="914399"/>
        <a:ext cx="1080185" cy="1950720"/>
      </dsp:txXfrm>
    </dsp:sp>
    <dsp:sp modelId="{DA8AB8CF-99DD-44BF-8CDF-395BFA454B7C}">
      <dsp:nvSpPr>
        <dsp:cNvPr id="0" name=""/>
        <dsp:cNvSpPr/>
      </dsp:nvSpPr>
      <dsp:spPr>
        <a:xfrm>
          <a:off x="3699510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DB01CC5-137A-4B3A-94C0-4740CC66C017}">
      <dsp:nvSpPr>
        <dsp:cNvPr id="0" name=""/>
        <dsp:cNvSpPr/>
      </dsp:nvSpPr>
      <dsp:spPr>
        <a:xfrm>
          <a:off x="4537451" y="0"/>
          <a:ext cx="108018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3/13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Sharing and learning call</a:t>
          </a:r>
          <a:endParaRPr lang="en-US" sz="1400" b="1" kern="1200" dirty="0"/>
        </a:p>
      </dsp:txBody>
      <dsp:txXfrm>
        <a:off x="4537451" y="0"/>
        <a:ext cx="1080185" cy="1950720"/>
      </dsp:txXfrm>
    </dsp:sp>
    <dsp:sp modelId="{8296A3FD-F60B-44D9-860B-DDC4C37F079A}">
      <dsp:nvSpPr>
        <dsp:cNvPr id="0" name=""/>
        <dsp:cNvSpPr/>
      </dsp:nvSpPr>
      <dsp:spPr>
        <a:xfrm>
          <a:off x="4833704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0F5FFEB-81D8-4031-951F-8932F2B74E5B}">
      <dsp:nvSpPr>
        <dsp:cNvPr id="0" name=""/>
        <dsp:cNvSpPr/>
      </dsp:nvSpPr>
      <dsp:spPr>
        <a:xfrm>
          <a:off x="1219198" y="228604"/>
          <a:ext cx="108018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12/12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Coaching call</a:t>
          </a:r>
          <a:endParaRPr lang="en-US" sz="1400" b="1" kern="1200" dirty="0"/>
        </a:p>
      </dsp:txBody>
      <dsp:txXfrm>
        <a:off x="1219198" y="228604"/>
        <a:ext cx="1080185" cy="1950720"/>
      </dsp:txXfrm>
    </dsp:sp>
    <dsp:sp modelId="{FAF035AD-2700-4878-AA05-38A1DDE75A41}">
      <dsp:nvSpPr>
        <dsp:cNvPr id="0" name=""/>
        <dsp:cNvSpPr/>
      </dsp:nvSpPr>
      <dsp:spPr>
        <a:xfrm>
          <a:off x="5967898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1D1B38-C44B-492A-9C71-DE0D01BEC8CC}">
      <dsp:nvSpPr>
        <dsp:cNvPr id="0" name=""/>
        <dsp:cNvSpPr/>
      </dsp:nvSpPr>
      <dsp:spPr>
        <a:xfrm>
          <a:off x="5620391" y="0"/>
          <a:ext cx="108018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4/13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Sharing and learning  call</a:t>
          </a:r>
          <a:endParaRPr lang="en-US" sz="1400" b="1" kern="1200" dirty="0"/>
        </a:p>
      </dsp:txBody>
      <dsp:txXfrm>
        <a:off x="5620391" y="0"/>
        <a:ext cx="1080185" cy="1950720"/>
      </dsp:txXfrm>
    </dsp:sp>
    <dsp:sp modelId="{DAE4B692-722D-4C4B-8402-E71CCC757C4F}">
      <dsp:nvSpPr>
        <dsp:cNvPr id="0" name=""/>
        <dsp:cNvSpPr/>
      </dsp:nvSpPr>
      <dsp:spPr>
        <a:xfrm>
          <a:off x="7102093" y="2194560"/>
          <a:ext cx="487680" cy="4876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A01E5-EC75-483F-891F-98FEDB61FA6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79B68-DB36-49CC-81FD-9BEF9F3FBA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786C05-B48B-4657-ABD8-76DEACEFBAA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6233B-5DB0-4364-8B10-3B076E3AD1CC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37A5860-AFF3-4AEE-AE1F-655B6F8666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3B9D9-7CAA-42E9-BAC8-58A1A2B11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A6EC-038D-4B1E-BE50-8BFFB13F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528-B935-4145-8AFC-0A33C9A61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37E81-C4AB-4B0E-87AB-3A00D9F6D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C47DE-4EF1-4166-A4DB-547710EC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DAA95-26A6-43E3-BFCB-DA80E94A9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7E80-8F77-449E-B147-F052FC429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FAD6-9AED-4017-B1E2-C93D794AA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5551A-98E5-4FB7-94B8-A36F1AA7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BE430-CD84-416B-A8A1-926E3A31B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F89D5-352A-45C0-A122-30A020156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3B9D9-7CAA-42E9-BAC8-58A1A2B11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A6EC-038D-4B1E-BE50-8BFFB13F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528-B935-4145-8AFC-0A33C9A61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37E81-C4AB-4B0E-87AB-3A00D9F6D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C47DE-4EF1-4166-A4DB-547710EC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DAA95-26A6-43E3-BFCB-DA80E94A9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7E80-8F77-449E-B147-F052FC429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FAD6-9AED-4017-B1E2-C93D794AA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5551A-98E5-4FB7-94B8-A36F1AA7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BE430-CD84-416B-A8A1-926E3A31B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F89D5-352A-45C0-A122-30A020156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655AD-E10F-4ADD-99A9-799874452A90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D020B-F972-456A-8525-2632D7EA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8F793E-EE07-462F-A069-AE618A8646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032" name="Picture 8" descr="Ma Coalition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10225" y="6000750"/>
            <a:ext cx="29527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8F793E-EE07-462F-A069-AE618A8646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032" name="Picture 8" descr="Ma Coalition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10225" y="6000750"/>
            <a:ext cx="29527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cid:image011.jpg@01CD1D3C.9E9EC160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cid:image010.jpg@01CD1D3C.9E9EC160" TargetMode="External"/><Relationship Id="rId5" Type="http://schemas.openxmlformats.org/officeDocument/2006/relationships/image" Target="../media/image3.jpeg"/><Relationship Id="rId10" Type="http://schemas.openxmlformats.org/officeDocument/2006/relationships/image" Target="cid:image012.jpg@01CD1D3C.9E9EC160" TargetMode="External"/><Relationship Id="rId4" Type="http://schemas.openxmlformats.org/officeDocument/2006/relationships/image" Target="cid:image009.jpg@01CD1D3C.9E9EC160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Excel_97-2003_Worksheet7.xls"/><Relationship Id="rId3" Type="http://schemas.openxmlformats.org/officeDocument/2006/relationships/oleObject" Target="../embeddings/Microsoft_Office_Excel_97-2003_Worksheet2.xls"/><Relationship Id="rId7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Excel_97-2003_Worksheet5.xls"/><Relationship Id="rId5" Type="http://schemas.openxmlformats.org/officeDocument/2006/relationships/oleObject" Target="../embeddings/Microsoft_Office_Excel_97-2003_Worksheet4.xls"/><Relationship Id="rId4" Type="http://schemas.openxmlformats.org/officeDocument/2006/relationships/oleObject" Target="../embeddings/Microsoft_Office_Excel_97-2003_Worksheet3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103438"/>
            <a:ext cx="8959850" cy="3429000"/>
          </a:xfrm>
        </p:spPr>
        <p:txBody>
          <a:bodyPr/>
          <a:lstStyle/>
          <a:p>
            <a:pPr algn="l">
              <a:defRPr/>
            </a:pPr>
            <a:r>
              <a:rPr lang="en-US" sz="2800" b="1" dirty="0" smtClean="0"/>
              <a:t>	</a:t>
            </a:r>
            <a:r>
              <a:rPr lang="en-US" sz="4400" b="1" dirty="0" smtClean="0"/>
              <a:t>Where we have been…..</a:t>
            </a:r>
          </a:p>
          <a:p>
            <a:pPr>
              <a:defRPr/>
            </a:pPr>
            <a:r>
              <a:rPr lang="en-US" sz="4400" b="1" dirty="0" smtClean="0"/>
              <a:t>		and the place’s we’ll go!</a:t>
            </a:r>
          </a:p>
          <a:p>
            <a:pPr>
              <a:defRPr/>
            </a:pPr>
            <a:endParaRPr lang="en-US" sz="2400" b="1" dirty="0" smtClean="0"/>
          </a:p>
          <a:p>
            <a:pPr>
              <a:spcBef>
                <a:spcPts val="0"/>
              </a:spcBef>
              <a:defRPr/>
            </a:pPr>
            <a:r>
              <a:rPr lang="en-US" sz="2400" b="1" dirty="0" smtClean="0"/>
              <a:t>Susanne Salem-Schatz, Sc.D.</a:t>
            </a:r>
          </a:p>
          <a:p>
            <a:pPr>
              <a:defRPr/>
            </a:pPr>
            <a:r>
              <a:rPr lang="en-US" sz="2400" b="1" i="1" dirty="0" smtClean="0"/>
              <a:t>Program Director</a:t>
            </a:r>
          </a:p>
        </p:txBody>
      </p:sp>
      <p:pic>
        <p:nvPicPr>
          <p:cNvPr id="2" name="Picture 2" descr="image014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85800" y="304800"/>
            <a:ext cx="927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" descr="cid:image010.jpg@01CD1D3C.9E9EC160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362200" y="381000"/>
            <a:ext cx="20367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id:image011.jpg@01CD1D3C.9E9EC160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5486400" y="152400"/>
            <a:ext cx="685800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New Masspro Logo black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6934200" y="457200"/>
            <a:ext cx="1493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 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4114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    </a:t>
            </a: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11480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             </a:t>
            </a: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4114800" y="1905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                 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4114800" y="209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         </a:t>
            </a:r>
            <a:r>
              <a:rPr lang="en-US" sz="1400" b="1" smtClean="0">
                <a:solidFill>
                  <a:srgbClr val="003366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    </a:t>
            </a:r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228600" y="1371600"/>
          <a:ext cx="8763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Flowchart: Alternate Process 24"/>
          <p:cNvSpPr/>
          <p:nvPr/>
        </p:nvSpPr>
        <p:spPr>
          <a:xfrm>
            <a:off x="304800" y="5943600"/>
            <a:ext cx="8458200" cy="6096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smtClean="0">
                <a:solidFill>
                  <a:schemeClr val="tx1"/>
                </a:solidFill>
              </a:rPr>
              <a:t> SURVEY			MEASURE / MONITOR 			SURVEYS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Flowchart: Terminator 25"/>
          <p:cNvSpPr/>
          <p:nvPr/>
        </p:nvSpPr>
        <p:spPr>
          <a:xfrm>
            <a:off x="228600" y="5105400"/>
            <a:ext cx="8610600" cy="533400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Hospital / Long Term Care Partnerships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4800" y="4572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smtClean="0"/>
              <a:t>UTI in the Elderly 2012-2013</a:t>
            </a:r>
            <a:endParaRPr lang="en-US" sz="4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010400" y="2286000"/>
            <a:ext cx="99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6/13</a:t>
            </a:r>
          </a:p>
          <a:p>
            <a:pPr algn="ctr"/>
            <a:endParaRPr lang="en-US" sz="1400" b="1" dirty="0" smtClean="0"/>
          </a:p>
          <a:p>
            <a:pPr algn="ctr"/>
            <a:r>
              <a:rPr lang="en-US" sz="1400" b="1" dirty="0" smtClean="0"/>
              <a:t>Closing workshop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1009650" y="1295400"/>
          <a:ext cx="71247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Encouraging Preliminary Results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1219200" y="1905000"/>
          <a:ext cx="69342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Moving in the right direction!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Rate of urine testing among ED visitors ≥ 70 years of age</a:t>
            </a: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>
            <p:ph idx="1"/>
          </p:nvPr>
        </p:nvGraphicFramePr>
        <p:xfrm>
          <a:off x="0" y="1828800"/>
          <a:ext cx="9144000" cy="4165600"/>
        </p:xfrm>
        <a:graphic>
          <a:graphicData uri="http://schemas.openxmlformats.org/presentationml/2006/ole">
            <p:oleObj spid="_x0000_s2050" name="Chart" r:id="rId3" imgW="6648402" imgH="3029093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2400" b="1"/>
              <a:t>Rates of ED visitors ≥ 70 years of age with diagnosis of UTI and signs and symptoms</a:t>
            </a:r>
          </a:p>
        </p:txBody>
      </p:sp>
      <p:graphicFrame>
        <p:nvGraphicFramePr>
          <p:cNvPr id="3095" name="Object 23"/>
          <p:cNvGraphicFramePr>
            <a:graphicFrameLocks noChangeAspect="1"/>
          </p:cNvGraphicFramePr>
          <p:nvPr>
            <p:ph sz="quarter" idx="3"/>
          </p:nvPr>
        </p:nvGraphicFramePr>
        <p:xfrm>
          <a:off x="457200" y="2667000"/>
          <a:ext cx="4038600" cy="1806575"/>
        </p:xfrm>
        <a:graphic>
          <a:graphicData uri="http://schemas.openxmlformats.org/presentationml/2006/ole">
            <p:oleObj spid="_x0000_s1026" name="Chart" r:id="rId3" imgW="7839123" imgH="3505295" progId="Excel.Sheet.8">
              <p:embed/>
            </p:oleObj>
          </a:graphicData>
        </a:graphic>
      </p:graphicFrame>
      <p:graphicFrame>
        <p:nvGraphicFramePr>
          <p:cNvPr id="3092" name="Object 20"/>
          <p:cNvGraphicFramePr>
            <a:graphicFrameLocks noChangeAspect="1"/>
          </p:cNvGraphicFramePr>
          <p:nvPr/>
        </p:nvGraphicFramePr>
        <p:xfrm>
          <a:off x="457200" y="914400"/>
          <a:ext cx="4038600" cy="1795463"/>
        </p:xfrm>
        <a:graphic>
          <a:graphicData uri="http://schemas.openxmlformats.org/presentationml/2006/ole">
            <p:oleObj spid="_x0000_s1027" name="Chart" r:id="rId4" imgW="7877270" imgH="3505295" progId="Excel.Sheet.8">
              <p:embed/>
            </p:oleObj>
          </a:graphicData>
        </a:graphic>
      </p:graphicFrame>
      <p:graphicFrame>
        <p:nvGraphicFramePr>
          <p:cNvPr id="3099" name="Object 27"/>
          <p:cNvGraphicFramePr>
            <a:graphicFrameLocks noChangeAspect="1"/>
          </p:cNvGraphicFramePr>
          <p:nvPr/>
        </p:nvGraphicFramePr>
        <p:xfrm>
          <a:off x="4648200" y="4419600"/>
          <a:ext cx="4038600" cy="1935163"/>
        </p:xfrm>
        <a:graphic>
          <a:graphicData uri="http://schemas.openxmlformats.org/presentationml/2006/ole">
            <p:oleObj spid="_x0000_s1028" name="Chart" r:id="rId5" imgW="7315343" imgH="3505295" progId="Excel.Sheet.8">
              <p:embed/>
            </p:oleObj>
          </a:graphicData>
        </a:graphic>
      </p:graphicFrame>
      <p:graphicFrame>
        <p:nvGraphicFramePr>
          <p:cNvPr id="3100" name="Object 28"/>
          <p:cNvGraphicFramePr>
            <a:graphicFrameLocks noChangeAspect="1"/>
          </p:cNvGraphicFramePr>
          <p:nvPr>
            <p:ph sz="quarter" idx="2"/>
          </p:nvPr>
        </p:nvGraphicFramePr>
        <p:xfrm>
          <a:off x="4648200" y="914400"/>
          <a:ext cx="4038600" cy="1806575"/>
        </p:xfrm>
        <a:graphic>
          <a:graphicData uri="http://schemas.openxmlformats.org/presentationml/2006/ole">
            <p:oleObj spid="_x0000_s1029" name="Chart" r:id="rId6" imgW="7839123" imgH="3505295" progId="Excel.Sheet.8">
              <p:embed/>
            </p:oleObj>
          </a:graphicData>
        </a:graphic>
      </p:graphicFrame>
      <p:graphicFrame>
        <p:nvGraphicFramePr>
          <p:cNvPr id="3101" name="Object 29"/>
          <p:cNvGraphicFramePr>
            <a:graphicFrameLocks noChangeAspect="1"/>
          </p:cNvGraphicFramePr>
          <p:nvPr>
            <p:ph sz="quarter" idx="4"/>
          </p:nvPr>
        </p:nvGraphicFramePr>
        <p:xfrm>
          <a:off x="457200" y="4419600"/>
          <a:ext cx="4038600" cy="1935163"/>
        </p:xfrm>
        <a:graphic>
          <a:graphicData uri="http://schemas.openxmlformats.org/presentationml/2006/ole">
            <p:oleObj spid="_x0000_s1030" name="Chart" r:id="rId7" imgW="7315343" imgH="3505295" progId="Excel.Sheet.8">
              <p:embed/>
            </p:oleObj>
          </a:graphicData>
        </a:graphic>
      </p:graphicFrame>
      <p:graphicFrame>
        <p:nvGraphicFramePr>
          <p:cNvPr id="3103" name="Object 31"/>
          <p:cNvGraphicFramePr>
            <a:graphicFrameLocks noChangeAspect="1"/>
          </p:cNvGraphicFramePr>
          <p:nvPr/>
        </p:nvGraphicFramePr>
        <p:xfrm>
          <a:off x="4648200" y="2667000"/>
          <a:ext cx="4038600" cy="1828800"/>
        </p:xfrm>
        <a:graphic>
          <a:graphicData uri="http://schemas.openxmlformats.org/presentationml/2006/ole">
            <p:oleObj spid="_x0000_s1031" name="Chart" r:id="rId8" imgW="7315343" imgH="3505295" progId="Excel.Sheet.8">
              <p:embed/>
            </p:oleObj>
          </a:graphicData>
        </a:graphic>
      </p:graphicFrame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228600" y="6384925"/>
            <a:ext cx="861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---</a:t>
            </a:r>
            <a:r>
              <a:rPr lang="en-US" sz="1000"/>
              <a:t> % patients with specific signs and symptoms</a:t>
            </a: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3276600" y="6391275"/>
            <a:ext cx="5715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33CC"/>
                </a:solidFill>
              </a:rPr>
              <a:t>---</a:t>
            </a:r>
            <a:r>
              <a:rPr lang="en-US"/>
              <a:t> </a:t>
            </a:r>
            <a:r>
              <a:rPr lang="en-US" sz="1000"/>
              <a:t>% patients with ≥1 non-specific signs or symptoms in the absence of specific symptoms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107" name="Text Box 35"/>
          <p:cNvSpPr txBox="1">
            <a:spLocks noChangeArrowheads="1"/>
          </p:cNvSpPr>
          <p:nvPr/>
        </p:nvSpPr>
        <p:spPr bwMode="auto">
          <a:xfrm>
            <a:off x="3810000" y="9906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n=100</a:t>
            </a:r>
          </a:p>
        </p:txBody>
      </p: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8001000" y="9906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n=23</a:t>
            </a: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8001000" y="27432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n=35</a:t>
            </a: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1143000" y="28194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n=41</a:t>
            </a:r>
          </a:p>
        </p:txBody>
      </p:sp>
      <p:sp>
        <p:nvSpPr>
          <p:cNvPr id="3111" name="Text Box 39"/>
          <p:cNvSpPr txBox="1">
            <a:spLocks noChangeArrowheads="1"/>
          </p:cNvSpPr>
          <p:nvPr/>
        </p:nvSpPr>
        <p:spPr bwMode="auto">
          <a:xfrm>
            <a:off x="8077200" y="45720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n=100</a:t>
            </a:r>
          </a:p>
        </p:txBody>
      </p:sp>
      <p:sp>
        <p:nvSpPr>
          <p:cNvPr id="3112" name="Text Box 40"/>
          <p:cNvSpPr txBox="1">
            <a:spLocks noChangeArrowheads="1"/>
          </p:cNvSpPr>
          <p:nvPr/>
        </p:nvSpPr>
        <p:spPr bwMode="auto">
          <a:xfrm>
            <a:off x="3886200" y="45720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n=100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from our Experience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910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Team Presentations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Conversation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Listen</a:t>
            </a:r>
          </a:p>
          <a:p>
            <a:pPr lvl="1">
              <a:buSzPct val="35000"/>
            </a:pPr>
            <a:r>
              <a:rPr lang="en-US" dirty="0" smtClean="0"/>
              <a:t>What sounds familiar?</a:t>
            </a:r>
          </a:p>
          <a:p>
            <a:pPr lvl="1">
              <a:buSzPct val="35000"/>
            </a:pPr>
            <a:r>
              <a:rPr lang="en-US" dirty="0" smtClean="0"/>
              <a:t>Good ideas to try?</a:t>
            </a:r>
          </a:p>
          <a:p>
            <a:pPr lvl="1">
              <a:buSzPct val="35000"/>
            </a:pPr>
            <a:r>
              <a:rPr lang="en-US" dirty="0" smtClean="0"/>
              <a:t>Building on the efforts of others?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Share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sz="24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12000" t="41778" r="44500" b="20889"/>
          <a:stretch>
            <a:fillRect/>
          </a:stretch>
        </p:blipFill>
        <p:spPr bwMode="auto">
          <a:xfrm>
            <a:off x="838200" y="3276600"/>
            <a:ext cx="7467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914401"/>
            <a:ext cx="8534400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Congratulations</a:t>
            </a:r>
            <a:r>
              <a:rPr lang="en-US" sz="2400" b="1" dirty="0" smtClean="0"/>
              <a:t>!  			You have brains in your head </a:t>
            </a:r>
            <a:endParaRPr lang="en-US" sz="2400" b="1" dirty="0" smtClean="0"/>
          </a:p>
          <a:p>
            <a:r>
              <a:rPr lang="en-US" sz="2400" b="1" dirty="0" smtClean="0"/>
              <a:t>Today is your day</a:t>
            </a:r>
            <a:r>
              <a:rPr lang="en-US" sz="2400" b="1" dirty="0" smtClean="0"/>
              <a:t>.			You have feet in your shoes</a:t>
            </a:r>
            <a:endParaRPr lang="en-US" sz="2400" b="1" dirty="0" smtClean="0"/>
          </a:p>
          <a:p>
            <a:r>
              <a:rPr lang="en-US" sz="2400" b="1" dirty="0" smtClean="0"/>
              <a:t>You're off to Great Places</a:t>
            </a:r>
            <a:r>
              <a:rPr lang="en-US" sz="2400" b="1" dirty="0" smtClean="0"/>
              <a:t>!		You </a:t>
            </a:r>
            <a:r>
              <a:rPr lang="en-US" sz="2400" b="1" dirty="0" smtClean="0"/>
              <a:t>can steer </a:t>
            </a:r>
            <a:r>
              <a:rPr lang="en-US" sz="2400" b="1" dirty="0" smtClean="0"/>
              <a:t>yourself</a:t>
            </a:r>
          </a:p>
          <a:p>
            <a:r>
              <a:rPr lang="en-US" sz="2400" b="1" dirty="0" smtClean="0"/>
              <a:t>You're off and away! </a:t>
            </a:r>
            <a:r>
              <a:rPr lang="en-US" sz="2400" b="1" dirty="0" smtClean="0"/>
              <a:t>	</a:t>
            </a:r>
            <a:r>
              <a:rPr lang="en-US" sz="2300" b="1" dirty="0" smtClean="0"/>
              <a:t>	 	Any </a:t>
            </a:r>
            <a:r>
              <a:rPr lang="en-US" sz="2300" b="1" dirty="0" smtClean="0"/>
              <a:t>direction you choose.</a:t>
            </a:r>
          </a:p>
          <a:p>
            <a:endParaRPr lang="en-US" sz="2000" b="1" dirty="0" smtClean="0"/>
          </a:p>
          <a:p>
            <a:pPr algn="just"/>
            <a:r>
              <a:rPr lang="en-US" sz="2000" b="1" dirty="0" smtClean="0"/>
              <a:t> 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 l="15500" t="38222" r="47785" b="14667"/>
          <a:stretch>
            <a:fillRect/>
          </a:stretch>
        </p:blipFill>
        <p:spPr bwMode="auto">
          <a:xfrm>
            <a:off x="953219" y="1066800"/>
            <a:ext cx="7352581" cy="514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170</Words>
  <Application>Microsoft Office PowerPoint</Application>
  <PresentationFormat>On-screen Show (4:3)</PresentationFormat>
  <Paragraphs>89</Paragraphs>
  <Slides>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Office Theme</vt:lpstr>
      <vt:lpstr>Blank Presentation</vt:lpstr>
      <vt:lpstr>1_Blank Presentation</vt:lpstr>
      <vt:lpstr>Chart</vt:lpstr>
      <vt:lpstr>Slide 1</vt:lpstr>
      <vt:lpstr>Slide 2</vt:lpstr>
      <vt:lpstr>Slide 3</vt:lpstr>
      <vt:lpstr>Slide 4</vt:lpstr>
      <vt:lpstr>Rate of urine testing among ED visitors ≥ 70 years of age</vt:lpstr>
      <vt:lpstr>Rates of ED visitors ≥ 70 years of age with diagnosis of UTI and signs and symptoms</vt:lpstr>
      <vt:lpstr>Learning from our Experience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17</cp:revision>
  <dcterms:created xsi:type="dcterms:W3CDTF">2012-04-26T22:38:25Z</dcterms:created>
  <dcterms:modified xsi:type="dcterms:W3CDTF">2013-06-14T19:17:30Z</dcterms:modified>
</cp:coreProperties>
</file>